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4" r:id="rId10"/>
    <p:sldId id="267" r:id="rId11"/>
    <p:sldId id="271" r:id="rId12"/>
    <p:sldId id="259" r:id="rId13"/>
    <p:sldId id="275" r:id="rId14"/>
    <p:sldId id="289" r:id="rId15"/>
    <p:sldId id="265" r:id="rId16"/>
    <p:sldId id="277" r:id="rId17"/>
    <p:sldId id="278" r:id="rId18"/>
    <p:sldId id="260" r:id="rId19"/>
    <p:sldId id="279" r:id="rId20"/>
    <p:sldId id="281" r:id="rId21"/>
    <p:sldId id="280" r:id="rId22"/>
    <p:sldId id="283" r:id="rId23"/>
    <p:sldId id="282" r:id="rId24"/>
    <p:sldId id="261" r:id="rId25"/>
    <p:sldId id="287" r:id="rId26"/>
    <p:sldId id="286" r:id="rId27"/>
    <p:sldId id="285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7440" autoAdjust="0"/>
  </p:normalViewPr>
  <p:slideViewPr>
    <p:cSldViewPr snapToGrid="0">
      <p:cViewPr varScale="1">
        <p:scale>
          <a:sx n="156" d="100"/>
          <a:sy n="156" d="100"/>
        </p:scale>
        <p:origin x="34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3CCF4595-373F-4485-A964-F2460B575D35}"/>
              </a:ext>
            </a:extLst>
          </p:cNvPr>
          <p:cNvSpPr/>
          <p:nvPr userDrawn="1"/>
        </p:nvSpPr>
        <p:spPr>
          <a:xfrm>
            <a:off x="11214099" y="6083299"/>
            <a:ext cx="850899" cy="638175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700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fld id="{509F4D47-9C9F-4BE7-82A1-1A7A1939C01D}" type="slidenum">
              <a:rPr lang="de-CH" sz="1800" smtClean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/>
              <a:t>‹#›</a:t>
            </a:fld>
            <a:endParaRPr lang="de-CH" sz="1800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27.05.2020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38DE-012F-485E-BF04-DC7F7D19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2543-3BB6-4B9E-82E4-5FC928A4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DD59D-D968-4694-A94C-75806071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66" y="1434494"/>
            <a:ext cx="5128068" cy="5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7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688F-A557-4D33-A3C9-B3A58694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ED76D7-858B-4EB7-AFB3-14AE234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939587"/>
            <a:ext cx="5886450" cy="41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Content Placeholder 4" descr="A picture containing kite, flying, water, air&#10;&#10;Description automatically generated">
            <a:extLst>
              <a:ext uri="{FF2B5EF4-FFF2-40B4-BE49-F238E27FC236}">
                <a16:creationId xmlns:a16="http://schemas.microsoft.com/office/drawing/2014/main" id="{CE61A148-5305-4D7A-B4DA-7126D7D10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532"/>
            <a:ext cx="12192000" cy="715306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9D18B68E-145F-4969-9864-6EE8F20E8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2038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53503"/>
            <a:ext cx="7112000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9303" y="1213803"/>
            <a:ext cx="6850594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4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6" name="Rectangle 5" descr="Partial Sun">
            <a:extLst>
              <a:ext uri="{FF2B5EF4-FFF2-40B4-BE49-F238E27FC236}">
                <a16:creationId xmlns:a16="http://schemas.microsoft.com/office/drawing/2014/main" id="{CD3C1F11-1428-4824-9B5E-410429174378}"/>
              </a:ext>
            </a:extLst>
          </p:cNvPr>
          <p:cNvSpPr/>
          <p:nvPr/>
        </p:nvSpPr>
        <p:spPr>
          <a:xfrm>
            <a:off x="2050769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291AAC-D381-4173-BCBE-D1D384C8A066}"/>
              </a:ext>
            </a:extLst>
          </p:cNvPr>
          <p:cNvGrpSpPr/>
          <p:nvPr/>
        </p:nvGrpSpPr>
        <p:grpSpPr>
          <a:xfrm>
            <a:off x="1256171" y="3897393"/>
            <a:ext cx="2889450" cy="720000"/>
            <a:chOff x="417971" y="2644665"/>
            <a:chExt cx="288945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8DAFF-127E-4400-9D79-8B84EB712465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E7FF6-0EAD-4319-864E-A741E055C4D3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Weather System</a:t>
              </a:r>
            </a:p>
          </p:txBody>
        </p:sp>
      </p:grpSp>
      <p:sp>
        <p:nvSpPr>
          <p:cNvPr id="8" name="Rectangle 7" descr="Lightning">
            <a:extLst>
              <a:ext uri="{FF2B5EF4-FFF2-40B4-BE49-F238E27FC236}">
                <a16:creationId xmlns:a16="http://schemas.microsoft.com/office/drawing/2014/main" id="{8FF84E21-4FDB-4FF4-8906-238703A4AF89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B12C0-F41E-4E29-B568-DDBF11DBD4C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3813075" y="2644665"/>
            <a:chExt cx="28894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62473-EAB7-409F-A5C2-336598AB43D8}"/>
                </a:ext>
              </a:extLst>
            </p:cNvPr>
            <p:cNvSpPr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98D17-88B5-4835-A5CF-8F7BE74386BF}"/>
                </a:ext>
              </a:extLst>
            </p:cNvPr>
            <p:cNvSpPr txBox="1"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Meteorological Parameters</a:t>
              </a:r>
            </a:p>
          </p:txBody>
        </p:sp>
      </p:grp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83B23574-CB2B-480F-9069-129F8AF95D2A}"/>
              </a:ext>
            </a:extLst>
          </p:cNvPr>
          <p:cNvSpPr/>
          <p:nvPr/>
        </p:nvSpPr>
        <p:spPr>
          <a:xfrm>
            <a:off x="8840977" y="2240606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84950-F896-4AAD-91F8-A033E5C6D464}"/>
              </a:ext>
            </a:extLst>
          </p:cNvPr>
          <p:cNvGrpSpPr/>
          <p:nvPr/>
        </p:nvGrpSpPr>
        <p:grpSpPr>
          <a:xfrm>
            <a:off x="8046378" y="3897393"/>
            <a:ext cx="2889450" cy="720000"/>
            <a:chOff x="7208178" y="2644665"/>
            <a:chExt cx="28894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15EC9-8A95-4CC4-99A7-3F1ADE8DE3CF}"/>
                </a:ext>
              </a:extLst>
            </p:cNvPr>
            <p:cNvSpPr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E6A313-A087-43C7-8615-5263BEDB8013}"/>
                </a:ext>
              </a:extLst>
            </p:cNvPr>
            <p:cNvSpPr txBox="1"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E958-C315-4965-B42F-74725681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350E-E8BB-4F64-A488-45A0921E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F90A58ED-3795-4C85-985D-168D1594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608" y="1465262"/>
            <a:ext cx="5128116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20" y="1465262"/>
            <a:ext cx="5145092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98" y="1465262"/>
            <a:ext cx="5145092" cy="513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0" y="1476372"/>
            <a:ext cx="5145092" cy="5145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676" y="1465262"/>
            <a:ext cx="5133980" cy="51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3545-9141-4AB1-A7F9-5A5C7A5F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59014-F0B9-4EE2-89BA-7F191D06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9D27D-F1E7-4AE5-AEAB-5F07BB32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7B446-1DB2-4C89-9C06-71EAA2FB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AD088-9DB5-4E5C-AD6F-B840DA7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Widescreen</PresentationFormat>
  <Paragraphs>32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Voronoi Noise</vt:lpstr>
      <vt:lpstr>Perlin Noise</vt:lpstr>
      <vt:lpstr>Volumetric Rendering</vt:lpstr>
      <vt:lpstr>Ray Marching</vt:lpstr>
      <vt:lpstr>Constant Step Ray Marching</vt:lpstr>
      <vt:lpstr>Traditional Ray Marching</vt:lpstr>
      <vt:lpstr>Ray Marching</vt:lpstr>
      <vt:lpstr>Ray Marching</vt:lpstr>
      <vt:lpstr>PowerPoint Presentation</vt:lpstr>
      <vt:lpstr>Sampling Density</vt:lpstr>
      <vt:lpstr>Sunlight Forwarding</vt:lpstr>
      <vt:lpstr>PowerPoint Presentation</vt:lpstr>
      <vt:lpstr>Directional Lighting</vt:lpstr>
      <vt:lpstr>Directional Lighting</vt:lpstr>
      <vt:lpstr>PowerPoint Presentation</vt:lpstr>
      <vt:lpstr>Future Work</vt:lpstr>
      <vt:lpstr>PowerPoint Presentation</vt:lpstr>
      <vt:lpstr>PowerPoint Presentation</vt:lpstr>
      <vt:lpstr>Final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63</cp:revision>
  <dcterms:created xsi:type="dcterms:W3CDTF">2020-05-26T19:47:44Z</dcterms:created>
  <dcterms:modified xsi:type="dcterms:W3CDTF">2020-05-27T13:01:59Z</dcterms:modified>
</cp:coreProperties>
</file>